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9215F-1748-4140-94E7-6F43FD6B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FD1C96-CDE5-486C-AA96-1398D792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A261-FF70-499B-9386-C2C42DD6B5C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0652A8-65A3-4BF0-841E-EC09C80D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3BC39C-8F00-4941-8E68-CC0CF9C8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88B2-22FD-4040-907D-C9C764B4B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6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DE0B27-6713-4299-A7C1-D24DFC4B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7B88D0-D735-4658-94F2-AC11BAC00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5781DE-4DEA-4B88-B7C5-E42EC20E7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3A261-FF70-499B-9386-C2C42DD6B5C5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A55DE8-DBD5-425A-AA39-4287DC033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4AD11-EED2-49E1-909B-230F0A481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88B2-22FD-4040-907D-C9C764B4B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3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F0F6A6-8D4E-4996-A9E3-BFC77717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</a:t>
            </a:r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AFB1E5-806E-431F-96F3-2FF2B3FBE2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8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D6DA17-0908-4230-BB84-00C10124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BEDAF4-D711-4657-A902-999B602D55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5319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D3B66A-94BA-48FE-B746-A9EFE5706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BF66A8-0CDF-4D50-A1BF-9993FFB72C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9543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B5B782-78D0-4D78-B749-64E45C0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</a:t>
            </a:r>
            <a:r>
              <a:rPr lang="zh-CN" altLang="en-US"/>
              <a:t>类中其他常用方法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68C136-49B8-405C-9527-2A2C9F96C3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8374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D205AA-AB84-41D7-B8CF-64D1CFC9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</a:t>
            </a:r>
            <a:r>
              <a:rPr lang="zh-CN" altLang="en-US"/>
              <a:t>类中常用方法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8D0DE0-CC44-4F23-9C63-77CD3503D1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0015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A15780-943C-442C-86DB-CF0B34F9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</a:t>
            </a:r>
            <a:r>
              <a:rPr lang="zh-CN" altLang="en-US"/>
              <a:t>类中常用方法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659888-D961-4175-9072-DB87BE20DA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907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F30A67-BDD1-4173-B1BF-5E48256B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</a:t>
            </a:r>
            <a:r>
              <a:rPr lang="zh-CN" altLang="en-US"/>
              <a:t>类中常用方法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78C604-A64E-4A01-B75B-E34137DDE7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8287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33B134-2B97-48DF-858C-3E282543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正则表达式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2E22AB-1356-455F-94EB-B448085C96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4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DC8680-E1F4-4317-94D0-11870972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表示匹配次数的元字符（</a:t>
            </a:r>
            <a:r>
              <a:rPr lang="en-US" altLang="zh-CN" sz="2800"/>
              <a:t>6</a:t>
            </a:r>
            <a:r>
              <a:rPr lang="zh-CN" altLang="en-US" sz="2800"/>
              <a:t>种）</a:t>
            </a:r>
            <a:br>
              <a:rPr lang="en-US" altLang="zh-CN" sz="2800"/>
            </a:br>
            <a:r>
              <a:rPr lang="zh-CN" altLang="en-US" sz="2000"/>
              <a:t>匹配次数的</a:t>
            </a:r>
            <a:r>
              <a:rPr lang="en-US" altLang="zh-CN" sz="2000"/>
              <a:t>6</a:t>
            </a:r>
            <a:r>
              <a:rPr lang="zh-CN" altLang="en-US" sz="2000"/>
              <a:t>种元字符：</a:t>
            </a:r>
            <a:r>
              <a:rPr lang="en-US" altLang="zh-CN" sz="2000"/>
              <a:t>*</a:t>
            </a:r>
            <a:r>
              <a:rPr lang="zh-CN" altLang="en-US" sz="2000"/>
              <a:t>、？、</a:t>
            </a:r>
            <a:r>
              <a:rPr lang="en-US" altLang="zh-CN" sz="2000"/>
              <a:t>+</a:t>
            </a:r>
            <a:r>
              <a:rPr lang="zh-CN" altLang="en-US" sz="2000"/>
              <a:t>、</a:t>
            </a:r>
            <a:r>
              <a:rPr lang="en-US" altLang="zh-CN" sz="2000"/>
              <a:t>{n}</a:t>
            </a:r>
            <a:r>
              <a:rPr lang="zh-CN" altLang="en-US" sz="2000"/>
              <a:t>、</a:t>
            </a:r>
            <a:r>
              <a:rPr lang="en-US" altLang="zh-CN" sz="2000"/>
              <a:t>{n,}</a:t>
            </a:r>
            <a:r>
              <a:rPr lang="zh-CN" altLang="en-US" sz="2000"/>
              <a:t>、</a:t>
            </a:r>
            <a:r>
              <a:rPr lang="en-US" altLang="zh-CN" sz="2000"/>
              <a:t>{n,m}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7267F0-3F04-4A7C-8114-971AAE8E4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4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A63CF9-4FAC-47B8-B61C-53196C9A7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其他常用特殊字符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9A1B70-8F39-4F9A-A946-AF0017CDE6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0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BE69F5-A561-4563-A80C-410DF056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604B94-AC4A-4DA6-8EC5-C587A96EAF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6987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EFF885-A88C-4DBF-8A39-B6FDEF59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5EDF18-ADCF-472F-A156-2F4C8C1493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1245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202761-6D22-40FC-9EA6-6D8E164C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81797E-15E0-4D05-8858-1674D3E291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6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A22A8F-B058-4E10-84AB-048A8B87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05DCC-4001-435B-9473-FF3D49E339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1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692FB1-EAFD-4272-8CC1-B4A13CA02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D0BB02-195D-4D31-A971-81CA35577C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1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81AD90-E087-44DA-9DE0-774FECEF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把钱的单位换成“块”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68D677-95BF-420D-9E04-76DEE75966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058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3320F0-BE79-4F72-8E4F-910EFBBC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0D81FD-7F52-411A-9FD4-A4A11733F9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7753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B5A743-5291-49F8-AC31-907449B4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A50752-E59B-4C9A-A75F-123C604780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A70DCF-F565-420F-B7FD-C442629F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对比相同功能的类（了解）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642E24-DFA3-485B-BBB1-DCC8708F71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34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656298-4F1A-42C5-B098-744ED0D7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039576-C806-4D89-9939-FC253A750E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9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C5988C-D604-47F9-99FF-9CDFBBBC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5DCA89-99CF-4570-8772-98B3CDF005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31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2B140E-226F-4B1E-A007-D3D4516B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38494C-8221-40E4-9535-F668D53E5C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6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C4705E-1F8B-49B1-B383-049A8C15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/>
              <a:t>2</a:t>
            </a:r>
            <a:r>
              <a:rPr lang="zh-CN" altLang="en-US" sz="3200"/>
              <a:t>、</a:t>
            </a:r>
            <a:r>
              <a:rPr lang="en-US" altLang="zh-CN" sz="3200"/>
              <a:t>String  StringBuffer  StringBuilder 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1D4294-DF31-4009-8D1D-60C749628C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02894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B8BDC6-CA8C-4844-906D-2DE06E6B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常用的正则表达式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F66F9D-B4AA-4BBD-A1B8-790CE674E1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9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BF630C-1518-4A96-8A7A-691062D7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常用类</a:t>
            </a:r>
            <a:r>
              <a:rPr lang="en-US" altLang="zh-CN"/>
              <a:t> (java.lang</a:t>
            </a:r>
            <a:r>
              <a:rPr lang="zh-CN" altLang="en-US"/>
              <a:t>包）</a:t>
            </a:r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9CA0E8-9FF6-46C6-AE01-4A1148AD4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40914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27FA2C-839E-44ED-9583-CFC83211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6.3 java.util.*,  java.text.*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91C0DB-E8E9-49BF-8DD7-51BA72BE32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36041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7F9F4D-DF95-426C-BBAD-3D60CABF8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FEACC9-5710-4C7A-9020-22B723280B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5419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80F318-EC4B-4DC7-843C-66BB0FAD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7158D9-46E5-4B01-93AA-3DAC8EB86E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41506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62A513-6E20-4AC8-91D3-49AD1FA1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F89ECB-82F2-4B71-AD32-59FA3A47CE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053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2C4003-234E-4CF5-BE8F-1FDE60BC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学习</a:t>
            </a:r>
            <a:r>
              <a:rPr lang="en-US" altLang="zh-CN"/>
              <a:t>API</a:t>
            </a:r>
            <a:r>
              <a:rPr lang="zh-CN" altLang="en-US"/>
              <a:t>的方法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C995CF-C0C6-4932-862E-5D743559BD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551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168E9D-4A28-4A5E-83FD-2613C3AE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StringBuffer</a:t>
            </a:r>
            <a:r>
              <a:rPr lang="zh-CN" altLang="en-US"/>
              <a:t>，</a:t>
            </a:r>
            <a:r>
              <a:rPr lang="en-US" altLang="zh-CN"/>
              <a:t> StringBuilder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5C375D-2583-430B-BFD7-3558BB2C99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5638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92DC5D-871D-4CD2-A4C8-F89A7998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0292A2-29AB-44D3-B147-990CF944AF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2549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B9ADDC-25C4-4EBB-BE81-F1297ED3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B250B3-7C98-48F0-8CCE-D30BCD14EF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0026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4DADE6-6AB9-4FE0-A977-7A297A93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909C92-E625-4F17-9518-CA5B85F1A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2731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0D470D-15ED-4D5A-AEC9-538AB485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</a:t>
            </a:r>
            <a:r>
              <a:rPr lang="zh-CN" altLang="en-US"/>
              <a:t>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E14891-C587-4240-8E5D-A35F09CE6E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69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39BF67-3FCF-4ED3-89DA-E45B69DC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48B110-C1F0-482B-9470-4AF12F7020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64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全屏显示(4:3)</PresentationFormat>
  <Paragraphs>18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等线</vt:lpstr>
      <vt:lpstr>等线 Light</vt:lpstr>
      <vt:lpstr>Arial</vt:lpstr>
      <vt:lpstr>Office 主题​​</vt:lpstr>
      <vt:lpstr> </vt:lpstr>
      <vt:lpstr>目录</vt:lpstr>
      <vt:lpstr>2、String  StringBuffer  StringBuilder </vt:lpstr>
      <vt:lpstr>StringBuffer， StringBuilder</vt:lpstr>
      <vt:lpstr>PowerPoint 演示文稿</vt:lpstr>
      <vt:lpstr>PowerPoint 演示文稿</vt:lpstr>
      <vt:lpstr>PowerPoint 演示文稿</vt:lpstr>
      <vt:lpstr>String类</vt:lpstr>
      <vt:lpstr>PowerPoint 演示文稿</vt:lpstr>
      <vt:lpstr>PowerPoint 演示文稿</vt:lpstr>
      <vt:lpstr>PowerPoint 演示文稿</vt:lpstr>
      <vt:lpstr>String类中其他常用方法</vt:lpstr>
      <vt:lpstr>String类中常用方法</vt:lpstr>
      <vt:lpstr>String类中常用方法</vt:lpstr>
      <vt:lpstr>String类中常用方法</vt:lpstr>
      <vt:lpstr>正则表达式</vt:lpstr>
      <vt:lpstr>表示匹配次数的元字符（6种） 匹配次数的6种元字符：*、？、+、{n}、{n,}、{n,m}</vt:lpstr>
      <vt:lpstr>其他常用特殊字符</vt:lpstr>
      <vt:lpstr>PowerPoint 演示文稿</vt:lpstr>
      <vt:lpstr>PowerPoint 演示文稿</vt:lpstr>
      <vt:lpstr>PowerPoint 演示文稿</vt:lpstr>
      <vt:lpstr>PowerPoint 演示文稿</vt:lpstr>
      <vt:lpstr>把钱的单位换成“块”</vt:lpstr>
      <vt:lpstr>PowerPoint 演示文稿</vt:lpstr>
      <vt:lpstr>PowerPoint 演示文稿</vt:lpstr>
      <vt:lpstr>对比相同功能的类（了解）</vt:lpstr>
      <vt:lpstr>PowerPoint 演示文稿</vt:lpstr>
      <vt:lpstr>PowerPoint 演示文稿</vt:lpstr>
      <vt:lpstr>PowerPoint 演示文稿</vt:lpstr>
      <vt:lpstr>常用的正则表达式</vt:lpstr>
      <vt:lpstr>常用类 (java.lang包）</vt:lpstr>
      <vt:lpstr>6.3 java.util.*,  java.text.*</vt:lpstr>
      <vt:lpstr>PowerPoint 演示文稿</vt:lpstr>
      <vt:lpstr>PowerPoint 演示文稿</vt:lpstr>
      <vt:lpstr>PowerPoint 演示文稿</vt:lpstr>
      <vt:lpstr>学习API的方法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CUMT</dc:creator>
  <cp:lastModifiedBy>CUMT</cp:lastModifiedBy>
  <cp:revision>1</cp:revision>
  <dcterms:created xsi:type="dcterms:W3CDTF">2021-12-24T09:50:22Z</dcterms:created>
  <dcterms:modified xsi:type="dcterms:W3CDTF">2021-12-24T09:50:22Z</dcterms:modified>
</cp:coreProperties>
</file>